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35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1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1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4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0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6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8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3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0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8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91482-C20F-DA48-81ED-654AB63F669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E9A7F-99C4-C74B-A007-5E6CE52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7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22762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Autotroph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Heterotroph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 Reproduction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Sexual Reproduction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 Reproduction</a:t>
                      </a:r>
                    </a:p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Sexual Reproduction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 Reproduction</a:t>
                      </a:r>
                    </a:p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Sexual Reproduction</a:t>
                      </a:r>
                    </a:p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3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320149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Eukaryotic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Multicellular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Autotrophs/photosynthesis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Cell wall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They can adapt more quickly to their environment.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mic Sans MS"/>
                          <a:cs typeface="Comic Sans MS"/>
                        </a:rPr>
                        <a:t>Mushroom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omic Sans MS"/>
                          <a:cs typeface="Comic Sans MS"/>
                        </a:rPr>
                        <a:t>Fungi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omic Sans MS"/>
                          <a:cs typeface="Comic Sans MS"/>
                        </a:rPr>
                        <a:t>Eukaryotic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omic Sans MS"/>
                          <a:cs typeface="Comic Sans MS"/>
                        </a:rPr>
                        <a:t>Multi or </a:t>
                      </a:r>
                      <a:r>
                        <a:rPr lang="en-US" sz="1600" b="1" dirty="0" err="1" smtClean="0">
                          <a:latin typeface="Comic Sans MS"/>
                          <a:cs typeface="Comic Sans MS"/>
                        </a:rPr>
                        <a:t>Uni</a:t>
                      </a:r>
                      <a:r>
                        <a:rPr lang="en-US" sz="1600" b="1" dirty="0" smtClean="0">
                          <a:latin typeface="Comic Sans MS"/>
                          <a:cs typeface="Comic Sans MS"/>
                        </a:rPr>
                        <a:t> cellular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Comic Sans MS"/>
                          <a:cs typeface="Comic Sans MS"/>
                        </a:rPr>
                        <a:t>Absorbs nutrients/heterotroph</a:t>
                      </a:r>
                      <a:r>
                        <a:rPr lang="en-US" sz="1600" b="1" baseline="0" dirty="0" smtClean="0">
                          <a:latin typeface="Comic Sans MS"/>
                          <a:cs typeface="Comic Sans MS"/>
                        </a:rPr>
                        <a:t> (absorb nutrients from dead stuff</a:t>
                      </a:r>
                      <a:endParaRPr lang="en-US" sz="16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Eukaryotic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Multicellular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heterotrophs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Animal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Eukaryotic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 - budding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Prokaryotic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Unicellular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Autotroph or Heterotroph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Artificial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selection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Selective breeding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The offspring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will be genetically identical to the parent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75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402168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Why is variation in a species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important?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Explain a variation in birds.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Why would a colorful detachable tail be beneficial to a lizard?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Why would a farmer use selective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breeding?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type of selection is mainly used for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farm animals, crops and zoo animals?</a:t>
                      </a:r>
                      <a:endParaRPr lang="en-US" sz="2000" b="1" dirty="0" smtClean="0">
                        <a:latin typeface="Comic Sans MS"/>
                        <a:cs typeface="Comic Sans MS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type of selection is mainly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present in wild animals?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How can selective breeding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be harmful?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creates variation?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89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15019"/>
              </p:ext>
            </p:extLst>
          </p:nvPr>
        </p:nvGraphicFramePr>
        <p:xfrm>
          <a:off x="247432" y="214424"/>
          <a:ext cx="6086836" cy="8806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Variations allow birds to get food to survive, such as beak shape and size, talons on feet,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claws, they also have hollow bones to make them light. 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Variation is diversity. Diversity allows organisms to withstand environmental changes.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Char char="•"/>
                      </a:pP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Grow larger crops</a:t>
                      </a:r>
                    </a:p>
                    <a:p>
                      <a:pPr marL="342900" indent="-342900" algn="l">
                        <a:buFontTx/>
                        <a:buChar char="•"/>
                      </a:pP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To prevent bugs from eating the crops</a:t>
                      </a:r>
                    </a:p>
                    <a:p>
                      <a:pPr marL="342900" indent="-342900" algn="l">
                        <a:buFontTx/>
                        <a:buChar char="•"/>
                      </a:pP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To grow healthier crops</a:t>
                      </a:r>
                      <a:endParaRPr lang="en-US" sz="2000" b="1" dirty="0" smtClean="0">
                        <a:latin typeface="Comic Sans MS"/>
                        <a:cs typeface="Comic Sans MS"/>
                      </a:endParaRPr>
                    </a:p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The color attracts the predator to the tail.  When it is pulled off or eaten the lizard can run away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and grow a new tail.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Natural selection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Artificial selection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Selective breeding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Sexual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- </a:t>
                      </a:r>
                      <a:r>
                        <a:rPr lang="en-US" sz="2000" b="0" dirty="0" smtClean="0">
                          <a:latin typeface="Comic Sans MS"/>
                          <a:cs typeface="Comic Sans MS"/>
                        </a:rPr>
                        <a:t>The chromosomes</a:t>
                      </a:r>
                      <a:r>
                        <a:rPr lang="en-US" sz="2000" b="0" baseline="0" dirty="0" smtClean="0">
                          <a:latin typeface="Comic Sans MS"/>
                          <a:cs typeface="Comic Sans MS"/>
                        </a:rPr>
                        <a:t> that are passed from the parents or a mutation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Asexual – </a:t>
                      </a:r>
                      <a:r>
                        <a:rPr lang="en-US" sz="2000" b="0" baseline="0" dirty="0" smtClean="0">
                          <a:latin typeface="Comic Sans MS"/>
                          <a:cs typeface="Comic Sans MS"/>
                        </a:rPr>
                        <a:t>A mutation</a:t>
                      </a:r>
                      <a:endParaRPr lang="en-US" sz="2000" b="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Selective breeding can weed out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diversity which means that the organism may not be able to adapt to change.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89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73475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Consume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s other organisms for food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Has to eat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Makes its own food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Photosynthesis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Two Parents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One Parent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Offspring are genetically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diverse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Daughter cell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is identical to parent cell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Better able to adapt to changes in the environment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Genetically identical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75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49812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 Reproduction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By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choosing the planet with the most or highest cotton yield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are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the characteristics of </a:t>
                      </a:r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Yeast?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Explain budding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Which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cell components are most involved in determining the shape of your nose?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is one disadvantage of asexual reproduction?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How are genetic variations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introduced into the population?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Where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are genes located?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7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91657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How can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a cotton farmer use selective breeding to increase his cotton production?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Less able to adapt to changes in the environment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This is asexual reproduction,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A new organism develops from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an outgrowth. The new organism is genetically identical to the parent cell  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Fungi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Eukaryotic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Budding</a:t>
                      </a: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All the member of a population are genetically very similar and less able to survive environmental changes.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Genes, DNA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Comic Sans MS"/>
                          <a:cs typeface="Comic Sans MS"/>
                        </a:rPr>
                        <a:t>chromomosomes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, nucleus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On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the DNA, on the Chromosome, in the </a:t>
                      </a:r>
                      <a:r>
                        <a:rPr lang="en-US" sz="2000" b="1" baseline="0" dirty="0" err="1" smtClean="0">
                          <a:latin typeface="Comic Sans MS"/>
                          <a:cs typeface="Comic Sans MS"/>
                        </a:rPr>
                        <a:t>nucleusC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Genetic mutations in an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organism’s DNA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89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77564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Crickets who cannot make a sound are less likely to find a mate and reproduce.  This is an example of 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decides or governs inherited traits?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Genes, chromosome, DNA, nucleus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How does a cattleman increase the amount of meat he can sell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at the market?</a:t>
                      </a:r>
                      <a:endParaRPr lang="en-US" sz="2000" b="1" dirty="0" smtClean="0">
                        <a:latin typeface="Comic Sans MS"/>
                        <a:cs typeface="Comic Sans MS"/>
                      </a:endParaRPr>
                    </a:p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 goat farmer sells the goat’s milk to the cheese maker.  How can he increase the milk production?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omic Sans MS"/>
                          <a:cs typeface="Comic Sans MS"/>
                        </a:rPr>
                        <a:t>Which of these did not occur as a result of artificial selection?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en-US" sz="1200" b="1" dirty="0" smtClean="0">
                          <a:latin typeface="Comic Sans MS"/>
                          <a:cs typeface="Comic Sans MS"/>
                        </a:rPr>
                        <a:t>Faster race horses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en-US" sz="1200" b="1" dirty="0" smtClean="0">
                          <a:latin typeface="Comic Sans MS"/>
                          <a:cs typeface="Comic Sans MS"/>
                        </a:rPr>
                        <a:t>Larger cattle for increased</a:t>
                      </a:r>
                      <a:r>
                        <a:rPr lang="en-US" sz="1200" b="1" baseline="0" dirty="0" smtClean="0">
                          <a:latin typeface="Comic Sans MS"/>
                          <a:cs typeface="Comic Sans MS"/>
                        </a:rPr>
                        <a:t> meat production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en-US" sz="1200" b="1" baseline="0" dirty="0" smtClean="0">
                          <a:latin typeface="Comic Sans MS"/>
                          <a:cs typeface="Comic Sans MS"/>
                        </a:rPr>
                        <a:t>Dogs that can hunt or heard sheep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en-US" sz="1200" b="1" baseline="0" dirty="0" smtClean="0">
                          <a:latin typeface="Comic Sans MS"/>
                          <a:cs typeface="Comic Sans MS"/>
                        </a:rPr>
                        <a:t>Different beak shapes</a:t>
                      </a:r>
                      <a:endParaRPr lang="en-US" sz="12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are the characteristics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of hydra?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is the advantages of sexual reproduction?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89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702986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Genetic material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in the genes, found on the DNA, on the Chromosome in the nucleus of the cell.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Natural selection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By choosing the two cows with the most muscle to breed,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selective breeding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are the cell components that decide the markings or spots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on a dog?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Beak shapes,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such as the birds in the Galapagos finches 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By breeding goats that are high milk producers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Increased genetic diversity, so more likely to survive environmental changes. 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omic Sans MS"/>
                          <a:cs typeface="Comic Sans MS"/>
                        </a:rPr>
                        <a:t>Animalia</a:t>
                      </a:r>
                      <a:endParaRPr lang="en-US" sz="2000" b="1" dirty="0" smtClean="0">
                        <a:latin typeface="Comic Sans MS"/>
                        <a:cs typeface="Comic Sans MS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Consumers - heterotrophs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89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285882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 Reproduction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Asexual Reproduction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Explain the genetic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material found in the two new cell</a:t>
                      </a:r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 that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were production through asexual reproduction.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Sexual Reproduction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Although the birds on the Galapagos islands are very similar their beaks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vary in length. Why are their beaks different?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Why do beaks in the same bird species look different?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mic Sans MS"/>
                          <a:cs typeface="Comic Sans MS"/>
                        </a:rPr>
                        <a:t>Black walnut trees</a:t>
                      </a:r>
                      <a:r>
                        <a:rPr lang="en-US" sz="1400" b="1" baseline="0" dirty="0" smtClean="0">
                          <a:latin typeface="Comic Sans MS"/>
                          <a:cs typeface="Comic Sans MS"/>
                        </a:rPr>
                        <a:t> produce a nontoxic chemical that becomes highly toxic when it is exposed to air or soil. How does this chemical help the trees compete with plants growing nearby?</a:t>
                      </a:r>
                      <a:endParaRPr lang="en-US" sz="14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How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would a colorful, detachable tale help a lizard?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89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62032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Genetically uniform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The genetic material will be identical 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Due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to the food sources, the bird’s beaks naturally adapted over a period of time.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The beak is an adaptation to the food available in the habitat.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Predators are more likely to grab them by the tail. 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By cutting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down on or suppressing the growth of other plants.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1" descr="asexual repr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768" y="609228"/>
            <a:ext cx="944856" cy="1287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73361" t="30614" r="4269"/>
          <a:stretch/>
        </p:blipFill>
        <p:spPr>
          <a:xfrm>
            <a:off x="1171181" y="2540116"/>
            <a:ext cx="1341006" cy="19475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3624" y="2870000"/>
            <a:ext cx="322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52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56080"/>
              </p:ext>
            </p:extLst>
          </p:nvPr>
        </p:nvGraphicFramePr>
        <p:xfrm>
          <a:off x="247432" y="214424"/>
          <a:ext cx="6086836" cy="877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189"/>
                <a:gridCol w="461873"/>
                <a:gridCol w="2655774"/>
              </a:tblGrid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How will a short generation time help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a species?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are the characteristics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of plants?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What are the characteristics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of animals?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omic Sans MS"/>
                          <a:cs typeface="Comic Sans MS"/>
                        </a:rPr>
                        <a:t>You are at the park and see a shelf-like shape growing from</a:t>
                      </a:r>
                      <a:r>
                        <a:rPr lang="en-US" sz="1800" b="1" baseline="0" dirty="0" smtClean="0">
                          <a:latin typeface="Comic Sans MS"/>
                          <a:cs typeface="Comic Sans MS"/>
                        </a:rPr>
                        <a:t> a dead tree.  What is it and what are its characteristics.</a:t>
                      </a:r>
                      <a:endParaRPr lang="en-US" sz="18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Characteristics of bacteria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Characteristics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 of Hydra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Explain the offspring of the hydra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mic Sans MS"/>
                          <a:cs typeface="Comic Sans MS"/>
                        </a:rPr>
                        <a:t>Botanists, scientist</a:t>
                      </a:r>
                      <a:r>
                        <a:rPr lang="en-US" sz="2000" b="1" baseline="0" dirty="0" smtClean="0">
                          <a:latin typeface="Comic Sans MS"/>
                          <a:cs typeface="Comic Sans MS"/>
                        </a:rPr>
                        <a:t>, biologist or vegetarian  </a:t>
                      </a:r>
                      <a:endParaRPr lang="en-US" sz="2000" b="1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75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899</Words>
  <Application>Microsoft Macintosh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Mesquite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Mesquite ISD</dc:creator>
  <cp:lastModifiedBy>Mesquite ISD</cp:lastModifiedBy>
  <cp:revision>13</cp:revision>
  <cp:lastPrinted>2017-02-13T12:42:43Z</cp:lastPrinted>
  <dcterms:created xsi:type="dcterms:W3CDTF">2017-02-04T16:04:59Z</dcterms:created>
  <dcterms:modified xsi:type="dcterms:W3CDTF">2017-02-13T13:39:35Z</dcterms:modified>
</cp:coreProperties>
</file>