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44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2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392" y="202999"/>
            <a:ext cx="6647918" cy="8799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I will use  Genius Hour to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What do you want to learn by doing this project?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My driving question: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I will research and learn this project by 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How will you present your project?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_______________________________________________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03745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Mesquite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Mesquite ISD</dc:creator>
  <cp:lastModifiedBy>Mesquite ISD</cp:lastModifiedBy>
  <cp:revision>8</cp:revision>
  <cp:lastPrinted>2017-04-07T17:31:57Z</cp:lastPrinted>
  <dcterms:created xsi:type="dcterms:W3CDTF">2017-04-07T16:33:07Z</dcterms:created>
  <dcterms:modified xsi:type="dcterms:W3CDTF">2017-04-18T18:34:19Z</dcterms:modified>
</cp:coreProperties>
</file>