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376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2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2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42233" y="137457"/>
            <a:ext cx="6558714" cy="1679772"/>
            <a:chOff x="142233" y="137457"/>
            <a:chExt cx="6558714" cy="1679772"/>
          </a:xfrm>
        </p:grpSpPr>
        <p:grpSp>
          <p:nvGrpSpPr>
            <p:cNvPr id="19" name="Group 18"/>
            <p:cNvGrpSpPr/>
            <p:nvPr/>
          </p:nvGrpSpPr>
          <p:grpSpPr>
            <a:xfrm>
              <a:off x="142233" y="137457"/>
              <a:ext cx="3289300" cy="1679772"/>
              <a:chOff x="142233" y="137457"/>
              <a:chExt cx="3289300" cy="167977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grayscl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15000"/>
                        </a14:imgEffect>
                      </a14:imgLayer>
                    </a14:imgProps>
                  </a:ext>
                </a:extLst>
              </a:blip>
              <a:srcRect t="13260" b="18561"/>
              <a:stretch/>
            </p:blipFill>
            <p:spPr>
              <a:xfrm>
                <a:off x="142233" y="137457"/>
                <a:ext cx="3289300" cy="1679772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324239" y="594487"/>
                <a:ext cx="1553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>
                    <a:latin typeface="Comic Sans MS"/>
                    <a:cs typeface="Comic Sans MS"/>
                  </a:rPr>
                  <a:t>Genius Hour</a:t>
                </a:r>
                <a:endParaRPr lang="en-US" b="1" i="1" dirty="0"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608223" y="137457"/>
              <a:ext cx="3092724" cy="111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 smtClean="0">
                  <a:latin typeface="Comic Sans MS"/>
                  <a:cs typeface="Comic Sans MS"/>
                </a:rPr>
                <a:t>Name: ____________________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 smtClean="0">
                  <a:latin typeface="Comic Sans MS"/>
                  <a:cs typeface="Comic Sans MS"/>
                </a:rPr>
                <a:t>Period:  ___________________</a:t>
              </a:r>
            </a:p>
            <a:p>
              <a:pPr>
                <a:lnSpc>
                  <a:spcPct val="120000"/>
                </a:lnSpc>
              </a:pPr>
              <a:endParaRPr lang="en-US" sz="1400" dirty="0">
                <a:latin typeface="Comic Sans MS"/>
                <a:cs typeface="Comic Sans MS"/>
              </a:endParaRPr>
            </a:p>
            <a:p>
              <a:pPr>
                <a:lnSpc>
                  <a:spcPct val="120000"/>
                </a:lnSpc>
              </a:pPr>
              <a:endParaRPr lang="en-US" sz="1400" dirty="0">
                <a:latin typeface="Comic Sans MS"/>
                <a:cs typeface="Comic Sans MS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142233" y="1999722"/>
            <a:ext cx="3102846" cy="18705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Resource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08223" y="1999722"/>
            <a:ext cx="3102846" cy="18705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Resource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2233" y="4055799"/>
            <a:ext cx="3102846" cy="18705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Resource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08223" y="4055799"/>
            <a:ext cx="3102846" cy="18705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Resource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2233" y="6132034"/>
            <a:ext cx="3102846" cy="18705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Resource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08223" y="6132034"/>
            <a:ext cx="3102846" cy="18705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ker Felt"/>
                <a:cs typeface="Marker Felt"/>
              </a:rPr>
              <a:t>Resource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19472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Mesquite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Mesquite ISD</dc:creator>
  <cp:lastModifiedBy>Mesquite ISD</cp:lastModifiedBy>
  <cp:revision>8</cp:revision>
  <cp:lastPrinted>2017-04-07T17:31:57Z</cp:lastPrinted>
  <dcterms:created xsi:type="dcterms:W3CDTF">2017-04-07T16:33:07Z</dcterms:created>
  <dcterms:modified xsi:type="dcterms:W3CDTF">2017-04-18T18:35:25Z</dcterms:modified>
</cp:coreProperties>
</file>