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0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1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83F7-9A2E-6B45-8562-1412D88AF646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F2EA-B425-DE47-88D8-EC78E4CFD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99012"/>
              </p:ext>
            </p:extLst>
          </p:nvPr>
        </p:nvGraphicFramePr>
        <p:xfrm>
          <a:off x="-23599" y="558421"/>
          <a:ext cx="9144000" cy="36718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28800"/>
                <a:gridCol w="1828800"/>
                <a:gridCol w="1828800"/>
                <a:gridCol w="1898663"/>
                <a:gridCol w="1758937"/>
              </a:tblGrid>
              <a:tr h="603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Plantae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Protista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</a:tr>
              <a:tr h="611629"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Prokaryote</a:t>
                      </a:r>
                      <a:endParaRPr lang="en-US" dirty="0"/>
                    </a:p>
                  </a:txBody>
                  <a:tcPr/>
                </a:tc>
              </a:tr>
              <a:tr h="725263">
                <a:tc>
                  <a:txBody>
                    <a:bodyPr/>
                    <a:lstStyle/>
                    <a:p>
                      <a:r>
                        <a:rPr lang="en-US" dirty="0" smtClean="0"/>
                        <a:t>Multicellular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 or Multicellular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 or Multicellular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Unicellular</a:t>
                      </a:r>
                      <a:endParaRPr lang="en-US" dirty="0"/>
                    </a:p>
                  </a:txBody>
                  <a:tcPr/>
                </a:tc>
              </a:tr>
              <a:tr h="480035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Nucleoid Region</a:t>
                      </a:r>
                      <a:endParaRPr lang="en-US" dirty="0"/>
                    </a:p>
                  </a:txBody>
                  <a:tcPr/>
                </a:tc>
              </a:tr>
              <a:tr h="630046">
                <a:tc>
                  <a:txBody>
                    <a:bodyPr/>
                    <a:lstStyle/>
                    <a:p>
                      <a:r>
                        <a:rPr lang="en-US" dirty="0" smtClean="0"/>
                        <a:t>Autotroph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Heterotroph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Autotroph or Heterotroph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Heterotrophic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Heterotroph</a:t>
                      </a:r>
                      <a:endParaRPr lang="en-US" dirty="0"/>
                    </a:p>
                  </a:txBody>
                  <a:tcPr/>
                </a:tc>
              </a:tr>
              <a:tr h="611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0307"/>
            <a:ext cx="1862629" cy="1710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8260" r="7601"/>
          <a:stretch/>
        </p:blipFill>
        <p:spPr>
          <a:xfrm>
            <a:off x="1862629" y="4230307"/>
            <a:ext cx="1794612" cy="163012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77241" y="4234475"/>
            <a:ext cx="1782908" cy="1160814"/>
            <a:chOff x="3677241" y="4234475"/>
            <a:chExt cx="1782908" cy="11608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7241" y="4234475"/>
              <a:ext cx="1782908" cy="11608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677241" y="4234475"/>
              <a:ext cx="7028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Protista</a:t>
              </a:r>
              <a:endParaRPr lang="en-US" sz="12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60149" y="4130301"/>
            <a:ext cx="1922054" cy="1040076"/>
            <a:chOff x="5460149" y="4130301"/>
            <a:chExt cx="1922054" cy="10400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0149" y="4230307"/>
              <a:ext cx="1922054" cy="9400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80163" y="4130301"/>
              <a:ext cx="730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Fungi</a:t>
              </a:r>
              <a:endParaRPr lang="en-US" sz="1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82203" y="4174469"/>
            <a:ext cx="1761797" cy="1465942"/>
            <a:chOff x="7382203" y="4174469"/>
            <a:chExt cx="1761797" cy="14659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2203" y="4230307"/>
              <a:ext cx="1738198" cy="141010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270226" y="4174469"/>
              <a:ext cx="873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Bacteria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0817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965" t="24094" r="15352" b="23797"/>
          <a:stretch/>
        </p:blipFill>
        <p:spPr>
          <a:xfrm>
            <a:off x="590016" y="375073"/>
            <a:ext cx="8240226" cy="50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35</Words>
  <Application>Microsoft Macintosh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Mesquite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Mesquite ISD</dc:creator>
  <cp:lastModifiedBy>Mesquite ISD</cp:lastModifiedBy>
  <cp:revision>3</cp:revision>
  <dcterms:created xsi:type="dcterms:W3CDTF">2016-10-17T12:03:24Z</dcterms:created>
  <dcterms:modified xsi:type="dcterms:W3CDTF">2016-10-17T12:29:55Z</dcterms:modified>
</cp:coreProperties>
</file>